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9144000" cx="16256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4" roundtripDataSignature="AMtx7mhknml0+TesWbgv/lG+NsgjB/XY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"/>
            <a:ext cx="16255999" cy="90678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14892425" y="8716213"/>
            <a:ext cx="1363500" cy="363000"/>
          </a:xfrm>
          <a:prstGeom prst="rect">
            <a:avLst/>
          </a:prstGeom>
          <a:solidFill>
            <a:srgbClr val="00478F"/>
          </a:solidFill>
          <a:ln cap="flat" cmpd="sng" w="9525">
            <a:solidFill>
              <a:srgbClr val="0048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"/>
            <a:ext cx="16256000" cy="90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0"/>
          <p:cNvSpPr/>
          <p:nvPr/>
        </p:nvSpPr>
        <p:spPr>
          <a:xfrm>
            <a:off x="14892425" y="8716213"/>
            <a:ext cx="1363500" cy="363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"/>
            <a:ext cx="16256000" cy="90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1"/>
          <p:cNvSpPr/>
          <p:nvPr/>
        </p:nvSpPr>
        <p:spPr>
          <a:xfrm>
            <a:off x="14892425" y="8716213"/>
            <a:ext cx="1363500" cy="363000"/>
          </a:xfrm>
          <a:prstGeom prst="rect">
            <a:avLst/>
          </a:prstGeom>
          <a:solidFill>
            <a:srgbClr val="00478F"/>
          </a:solidFill>
          <a:ln cap="flat" cmpd="sng" w="9525">
            <a:solidFill>
              <a:srgbClr val="0048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"/>
            <a:ext cx="16256000" cy="90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2"/>
          <p:cNvSpPr/>
          <p:nvPr/>
        </p:nvSpPr>
        <p:spPr>
          <a:xfrm>
            <a:off x="14892425" y="8716213"/>
            <a:ext cx="1363500" cy="363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"/>
            <a:ext cx="16256000" cy="90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3"/>
          <p:cNvSpPr/>
          <p:nvPr/>
        </p:nvSpPr>
        <p:spPr>
          <a:xfrm>
            <a:off x="14892425" y="8716213"/>
            <a:ext cx="1363500" cy="363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"/>
            <a:ext cx="16256000" cy="90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4"/>
          <p:cNvSpPr/>
          <p:nvPr/>
        </p:nvSpPr>
        <p:spPr>
          <a:xfrm>
            <a:off x="14892425" y="8716213"/>
            <a:ext cx="1363500" cy="363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"/>
            <a:ext cx="16256000" cy="90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5"/>
          <p:cNvSpPr/>
          <p:nvPr/>
        </p:nvSpPr>
        <p:spPr>
          <a:xfrm>
            <a:off x="14892425" y="8716213"/>
            <a:ext cx="1363500" cy="363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"/>
            <a:ext cx="16256000" cy="90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6"/>
          <p:cNvSpPr/>
          <p:nvPr/>
        </p:nvSpPr>
        <p:spPr>
          <a:xfrm>
            <a:off x="14892425" y="8716213"/>
            <a:ext cx="1363500" cy="363000"/>
          </a:xfrm>
          <a:prstGeom prst="rect">
            <a:avLst/>
          </a:prstGeom>
          <a:solidFill>
            <a:srgbClr val="00478F"/>
          </a:solidFill>
          <a:ln cap="flat" cmpd="sng" w="9525">
            <a:solidFill>
              <a:srgbClr val="0048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"/>
            <a:ext cx="16256000" cy="90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7"/>
          <p:cNvSpPr/>
          <p:nvPr/>
        </p:nvSpPr>
        <p:spPr>
          <a:xfrm>
            <a:off x="14892425" y="8716213"/>
            <a:ext cx="1363500" cy="363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"/>
            <a:ext cx="16256000" cy="90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8"/>
          <p:cNvSpPr/>
          <p:nvPr/>
        </p:nvSpPr>
        <p:spPr>
          <a:xfrm>
            <a:off x="14892425" y="8716213"/>
            <a:ext cx="1363500" cy="363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8"/>
          <p:cNvSpPr/>
          <p:nvPr/>
        </p:nvSpPr>
        <p:spPr>
          <a:xfrm>
            <a:off x="4839379" y="7031826"/>
            <a:ext cx="6871200" cy="1336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1200" y="6599650"/>
            <a:ext cx="3913599" cy="9001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"/>
            <a:ext cx="16256000" cy="90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/>
          <p:nvPr/>
        </p:nvSpPr>
        <p:spPr>
          <a:xfrm>
            <a:off x="14892425" y="8716213"/>
            <a:ext cx="1363500" cy="363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"/>
            <a:ext cx="16256000" cy="90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3"/>
          <p:cNvSpPr/>
          <p:nvPr/>
        </p:nvSpPr>
        <p:spPr>
          <a:xfrm>
            <a:off x="14892425" y="8716213"/>
            <a:ext cx="1363500" cy="363000"/>
          </a:xfrm>
          <a:prstGeom prst="rect">
            <a:avLst/>
          </a:prstGeom>
          <a:solidFill>
            <a:srgbClr val="00478F"/>
          </a:solidFill>
          <a:ln cap="flat" cmpd="sng" w="9525">
            <a:solidFill>
              <a:srgbClr val="0048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"/>
            <a:ext cx="16256000" cy="90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4"/>
          <p:cNvSpPr/>
          <p:nvPr/>
        </p:nvSpPr>
        <p:spPr>
          <a:xfrm>
            <a:off x="14892425" y="8716213"/>
            <a:ext cx="1363500" cy="363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"/>
            <a:ext cx="16256000" cy="90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5"/>
          <p:cNvSpPr/>
          <p:nvPr/>
        </p:nvSpPr>
        <p:spPr>
          <a:xfrm>
            <a:off x="14892425" y="8716213"/>
            <a:ext cx="1363500" cy="363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"/>
            <a:ext cx="16256000" cy="90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6"/>
          <p:cNvSpPr/>
          <p:nvPr/>
        </p:nvSpPr>
        <p:spPr>
          <a:xfrm>
            <a:off x="14892425" y="8716213"/>
            <a:ext cx="1363500" cy="363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"/>
            <a:ext cx="16256000" cy="90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7"/>
          <p:cNvSpPr/>
          <p:nvPr/>
        </p:nvSpPr>
        <p:spPr>
          <a:xfrm>
            <a:off x="14892425" y="8716213"/>
            <a:ext cx="1363500" cy="363000"/>
          </a:xfrm>
          <a:prstGeom prst="rect">
            <a:avLst/>
          </a:prstGeom>
          <a:solidFill>
            <a:srgbClr val="00478F"/>
          </a:solidFill>
          <a:ln cap="flat" cmpd="sng" w="9525">
            <a:solidFill>
              <a:srgbClr val="0048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"/>
            <a:ext cx="16256000" cy="90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8"/>
          <p:cNvSpPr/>
          <p:nvPr/>
        </p:nvSpPr>
        <p:spPr>
          <a:xfrm>
            <a:off x="14892425" y="8716213"/>
            <a:ext cx="1363500" cy="363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"/>
            <a:ext cx="16256000" cy="90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9"/>
          <p:cNvSpPr/>
          <p:nvPr/>
        </p:nvSpPr>
        <p:spPr>
          <a:xfrm>
            <a:off x="14892425" y="8716213"/>
            <a:ext cx="1363500" cy="363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